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7247-2CCC-419B-8EFB-3EB59E2F0202}" type="datetimeFigureOut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7BE5-34DD-4DEC-8AC0-10CF06EE1A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552450"/>
            <a:ext cx="83915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1724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45224"/>
            <a:ext cx="8096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initsi\Desktop\COVID 19\ΟΜΑΔΑ 1\ΟΔΗΓΙΕΣ ΕΓΚΥΚΛΙΟΙ\COVID 19  ΕΓΚΥΜΟΣΥΝΗ ΘΗΛΑΣΜΌΣ\90704486_3001188663259830_815250360610534195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finitsi\Desktop\COVID 19\ΟΜΑΔΑ 1\ΟΔΗΓΙΕΣ ΕΓΚΥΚΛΙΟΙ\COVID 19  ΕΓΚΥΜΟΣΥΝΗ ΘΗΛΑΣΜΌΣ\covid 19 - Εγκυμοσύνη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332656"/>
            <a:ext cx="857250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finitsi\Desktop\COVID 19\ΟΜΑΔΑ 1\ΟΔΗΓΙΕΣ ΕΓΚΥΚΛΙΟΙ\COVID 19  ΕΓΚΥΜΟΣΥΝΗ ΘΗΛΑΣΜΌΣ\Π.Ο.Υ. Εγκυμοσύν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Προβολή στην οθόνη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efinitsi</dc:creator>
  <cp:lastModifiedBy>Dimitrios Gkertsos</cp:lastModifiedBy>
  <cp:revision>2</cp:revision>
  <dcterms:created xsi:type="dcterms:W3CDTF">2020-04-07T07:35:16Z</dcterms:created>
  <dcterms:modified xsi:type="dcterms:W3CDTF">2020-04-14T16:08:03Z</dcterms:modified>
</cp:coreProperties>
</file>