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1452D-F9EE-4AC1-9D8E-03BB696C86D7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2B82A-9371-420B-BE48-CC6ACCAC1BA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finitsi\AppData\Local\Temp\Rar$DIa5480.38429\90468693_10216161279441540_98183064055709696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992887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efinitsi</dc:creator>
  <cp:lastModifiedBy>efinitsi</cp:lastModifiedBy>
  <cp:revision>1</cp:revision>
  <dcterms:created xsi:type="dcterms:W3CDTF">2020-04-07T07:46:30Z</dcterms:created>
  <dcterms:modified xsi:type="dcterms:W3CDTF">2020-04-07T07:48:28Z</dcterms:modified>
</cp:coreProperties>
</file>